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0"/>
    <p:sldMasterId id="2147483755" r:id="rId11"/>
  </p:sldMasterIdLst>
  <p:notesMasterIdLst>
    <p:notesMasterId r:id="rId33"/>
  </p:notesMasterIdLst>
  <p:sldIdLst>
    <p:sldId id="256" r:id="rId12"/>
    <p:sldId id="257" r:id="rId13"/>
    <p:sldId id="264" r:id="rId14"/>
    <p:sldId id="275" r:id="rId15"/>
    <p:sldId id="266" r:id="rId16"/>
    <p:sldId id="274" r:id="rId17"/>
    <p:sldId id="276" r:id="rId18"/>
    <p:sldId id="273" r:id="rId19"/>
    <p:sldId id="277" r:id="rId20"/>
    <p:sldId id="267" r:id="rId21"/>
    <p:sldId id="260" r:id="rId22"/>
    <p:sldId id="263" r:id="rId23"/>
    <p:sldId id="268" r:id="rId24"/>
    <p:sldId id="270" r:id="rId25"/>
    <p:sldId id="271" r:id="rId26"/>
    <p:sldId id="278" r:id="rId27"/>
    <p:sldId id="279" r:id="rId28"/>
    <p:sldId id="281" r:id="rId29"/>
    <p:sldId id="280" r:id="rId30"/>
    <p:sldId id="261" r:id="rId31"/>
    <p:sldId id="26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57"/>
            <p14:sldId id="264"/>
            <p14:sldId id="275"/>
            <p14:sldId id="266"/>
            <p14:sldId id="274"/>
            <p14:sldId id="276"/>
            <p14:sldId id="273"/>
            <p14:sldId id="277"/>
            <p14:sldId id="267"/>
            <p14:sldId id="260"/>
            <p14:sldId id="263"/>
            <p14:sldId id="268"/>
            <p14:sldId id="270"/>
            <p14:sldId id="271"/>
            <p14:sldId id="278"/>
            <p14:sldId id="279"/>
            <p14:sldId id="281"/>
            <p14:sldId id="280"/>
            <p14:sldId id="261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99ACF6-B6CD-4389-B94F-717A3D2C70DC}" v="138" dt="2019-10-26T05:59:04.1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66" autoAdjust="0"/>
  </p:normalViewPr>
  <p:slideViewPr>
    <p:cSldViewPr snapToGrid="0">
      <p:cViewPr varScale="1">
        <p:scale>
          <a:sx n="78" d="100"/>
          <a:sy n="78" d="100"/>
        </p:scale>
        <p:origin x="15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0.xml"/><Relationship Id="rId34" Type="http://schemas.openxmlformats.org/officeDocument/2006/relationships/presProps" Target="presProps.xml"/><Relationship Id="rId7" Type="http://schemas.openxmlformats.org/officeDocument/2006/relationships/customXml" Target="../customXml/item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2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Lora Rosa" userId="40065e6e1500b823" providerId="LiveId" clId="{4B99ACF6-B6CD-4389-B94F-717A3D2C70DC}"/>
    <pc:docChg chg="undo custSel addSld delSld modSld sldOrd modSection">
      <pc:chgData name="Marcos Lora Rosa" userId="40065e6e1500b823" providerId="LiveId" clId="{4B99ACF6-B6CD-4389-B94F-717A3D2C70DC}" dt="2019-10-26T05:59:06.610" v="366" actId="20577"/>
      <pc:docMkLst>
        <pc:docMk/>
      </pc:docMkLst>
      <pc:sldChg chg="modSp">
        <pc:chgData name="Marcos Lora Rosa" userId="40065e6e1500b823" providerId="LiveId" clId="{4B99ACF6-B6CD-4389-B94F-717A3D2C70DC}" dt="2019-10-25T23:01:22.253" v="124" actId="20577"/>
        <pc:sldMkLst>
          <pc:docMk/>
          <pc:sldMk cId="3869674650" sldId="260"/>
        </pc:sldMkLst>
        <pc:spChg chg="mod">
          <ac:chgData name="Marcos Lora Rosa" userId="40065e6e1500b823" providerId="LiveId" clId="{4B99ACF6-B6CD-4389-B94F-717A3D2C70DC}" dt="2019-10-25T23:01:22.253" v="124" actId="20577"/>
          <ac:spMkLst>
            <pc:docMk/>
            <pc:sldMk cId="3869674650" sldId="260"/>
            <ac:spMk id="2" creationId="{6F20504C-C15B-4B85-88CA-781AD4B14DC8}"/>
          </ac:spMkLst>
        </pc:spChg>
      </pc:sldChg>
      <pc:sldChg chg="modSp">
        <pc:chgData name="Marcos Lora Rosa" userId="40065e6e1500b823" providerId="LiveId" clId="{4B99ACF6-B6CD-4389-B94F-717A3D2C70DC}" dt="2019-10-25T20:55:46.559" v="0" actId="6549"/>
        <pc:sldMkLst>
          <pc:docMk/>
          <pc:sldMk cId="2859071109" sldId="261"/>
        </pc:sldMkLst>
        <pc:spChg chg="mod">
          <ac:chgData name="Marcos Lora Rosa" userId="40065e6e1500b823" providerId="LiveId" clId="{4B99ACF6-B6CD-4389-B94F-717A3D2C70DC}" dt="2019-10-25T20:55:46.559" v="0" actId="6549"/>
          <ac:spMkLst>
            <pc:docMk/>
            <pc:sldMk cId="2859071109" sldId="261"/>
            <ac:spMk id="2" creationId="{89E36756-4ECC-4563-9847-79578B809B5C}"/>
          </ac:spMkLst>
        </pc:spChg>
      </pc:sldChg>
      <pc:sldChg chg="del">
        <pc:chgData name="Marcos Lora Rosa" userId="40065e6e1500b823" providerId="LiveId" clId="{4B99ACF6-B6CD-4389-B94F-717A3D2C70DC}" dt="2019-10-25T23:53:17.151" v="301" actId="47"/>
        <pc:sldMkLst>
          <pc:docMk/>
          <pc:sldMk cId="1725036062" sldId="262"/>
        </pc:sldMkLst>
      </pc:sldChg>
      <pc:sldChg chg="addSp delSp modSp ord">
        <pc:chgData name="Marcos Lora Rosa" userId="40065e6e1500b823" providerId="LiveId" clId="{4B99ACF6-B6CD-4389-B94F-717A3D2C70DC}" dt="2019-10-25T23:03:31.345" v="139" actId="1440"/>
        <pc:sldMkLst>
          <pc:docMk/>
          <pc:sldMk cId="1507861551" sldId="263"/>
        </pc:sldMkLst>
        <pc:spChg chg="del">
          <ac:chgData name="Marcos Lora Rosa" userId="40065e6e1500b823" providerId="LiveId" clId="{4B99ACF6-B6CD-4389-B94F-717A3D2C70DC}" dt="2019-10-25T23:01:44.415" v="135" actId="478"/>
          <ac:spMkLst>
            <pc:docMk/>
            <pc:sldMk cId="1507861551" sldId="263"/>
            <ac:spMk id="2" creationId="{9854F6B1-9A29-47D2-8AA6-EA9FFD02BA9D}"/>
          </ac:spMkLst>
        </pc:spChg>
        <pc:spChg chg="mod">
          <ac:chgData name="Marcos Lora Rosa" userId="40065e6e1500b823" providerId="LiveId" clId="{4B99ACF6-B6CD-4389-B94F-717A3D2C70DC}" dt="2019-10-25T23:01:39.223" v="134" actId="20577"/>
          <ac:spMkLst>
            <pc:docMk/>
            <pc:sldMk cId="1507861551" sldId="263"/>
            <ac:spMk id="3" creationId="{4D6FEFBB-5DFC-4490-BA6A-1BC45DEA5EC8}"/>
          </ac:spMkLst>
        </pc:spChg>
        <pc:picChg chg="add mod">
          <ac:chgData name="Marcos Lora Rosa" userId="40065e6e1500b823" providerId="LiveId" clId="{4B99ACF6-B6CD-4389-B94F-717A3D2C70DC}" dt="2019-10-25T23:03:31.345" v="139" actId="1440"/>
          <ac:picMkLst>
            <pc:docMk/>
            <pc:sldMk cId="1507861551" sldId="263"/>
            <ac:picMk id="3074" creationId="{8E5F4DB1-B65E-4D2F-B9A6-A7B9A7D9AF71}"/>
          </ac:picMkLst>
        </pc:picChg>
      </pc:sldChg>
      <pc:sldChg chg="modSp">
        <pc:chgData name="Marcos Lora Rosa" userId="40065e6e1500b823" providerId="LiveId" clId="{4B99ACF6-B6CD-4389-B94F-717A3D2C70DC}" dt="2019-10-25T21:44:30.524" v="99" actId="20577"/>
        <pc:sldMkLst>
          <pc:docMk/>
          <pc:sldMk cId="3954187506" sldId="264"/>
        </pc:sldMkLst>
        <pc:spChg chg="mod">
          <ac:chgData name="Marcos Lora Rosa" userId="40065e6e1500b823" providerId="LiveId" clId="{4B99ACF6-B6CD-4389-B94F-717A3D2C70DC}" dt="2019-10-25T21:44:23.917" v="82" actId="20577"/>
          <ac:spMkLst>
            <pc:docMk/>
            <pc:sldMk cId="3954187506" sldId="264"/>
            <ac:spMk id="2" creationId="{D9B06533-B68A-443A-B21A-53F8CA2E4819}"/>
          </ac:spMkLst>
        </pc:spChg>
        <pc:spChg chg="mod">
          <ac:chgData name="Marcos Lora Rosa" userId="40065e6e1500b823" providerId="LiveId" clId="{4B99ACF6-B6CD-4389-B94F-717A3D2C70DC}" dt="2019-10-25T21:44:30.524" v="99" actId="20577"/>
          <ac:spMkLst>
            <pc:docMk/>
            <pc:sldMk cId="3954187506" sldId="264"/>
            <ac:spMk id="3" creationId="{057EF06E-53B0-4CD3-B5BD-0197C8E3079D}"/>
          </ac:spMkLst>
        </pc:spChg>
      </pc:sldChg>
      <pc:sldChg chg="addSp delSp modSp add ord">
        <pc:chgData name="Marcos Lora Rosa" userId="40065e6e1500b823" providerId="LiveId" clId="{4B99ACF6-B6CD-4389-B94F-717A3D2C70DC}" dt="2019-10-25T23:37:05.750" v="234" actId="1076"/>
        <pc:sldMkLst>
          <pc:docMk/>
          <pc:sldMk cId="3726061638" sldId="266"/>
        </pc:sldMkLst>
        <pc:spChg chg="del">
          <ac:chgData name="Marcos Lora Rosa" userId="40065e6e1500b823" providerId="LiveId" clId="{4B99ACF6-B6CD-4389-B94F-717A3D2C70DC}" dt="2019-10-25T22:03:22.038" v="101" actId="478"/>
          <ac:spMkLst>
            <pc:docMk/>
            <pc:sldMk cId="3726061638" sldId="266"/>
            <ac:spMk id="2" creationId="{9854F6B1-9A29-47D2-8AA6-EA9FFD02BA9D}"/>
          </ac:spMkLst>
        </pc:spChg>
        <pc:spChg chg="del">
          <ac:chgData name="Marcos Lora Rosa" userId="40065e6e1500b823" providerId="LiveId" clId="{4B99ACF6-B6CD-4389-B94F-717A3D2C70DC}" dt="2019-10-25T22:03:22.038" v="101" actId="478"/>
          <ac:spMkLst>
            <pc:docMk/>
            <pc:sldMk cId="3726061638" sldId="266"/>
            <ac:spMk id="3" creationId="{4D6FEFBB-5DFC-4490-BA6A-1BC45DEA5EC8}"/>
          </ac:spMkLst>
        </pc:spChg>
        <pc:picChg chg="add del mod">
          <ac:chgData name="Marcos Lora Rosa" userId="40065e6e1500b823" providerId="LiveId" clId="{4B99ACF6-B6CD-4389-B94F-717A3D2C70DC}" dt="2019-10-25T22:05:00.055" v="109" actId="478"/>
          <ac:picMkLst>
            <pc:docMk/>
            <pc:sldMk cId="3726061638" sldId="266"/>
            <ac:picMk id="1026" creationId="{3B030EFF-EE69-4550-B6AA-87B38B6CB61E}"/>
          </ac:picMkLst>
        </pc:picChg>
        <pc:picChg chg="add del mod">
          <ac:chgData name="Marcos Lora Rosa" userId="40065e6e1500b823" providerId="LiveId" clId="{4B99ACF6-B6CD-4389-B94F-717A3D2C70DC}" dt="2019-10-25T23:36:56.470" v="231" actId="478"/>
          <ac:picMkLst>
            <pc:docMk/>
            <pc:sldMk cId="3726061638" sldId="266"/>
            <ac:picMk id="1028" creationId="{B70494CD-CFA8-46D2-8036-64E61573073E}"/>
          </ac:picMkLst>
        </pc:picChg>
        <pc:picChg chg="add del mod">
          <ac:chgData name="Marcos Lora Rosa" userId="40065e6e1500b823" providerId="LiveId" clId="{4B99ACF6-B6CD-4389-B94F-717A3D2C70DC}" dt="2019-10-25T22:15:29.013" v="115" actId="478"/>
          <ac:picMkLst>
            <pc:docMk/>
            <pc:sldMk cId="3726061638" sldId="266"/>
            <ac:picMk id="1030" creationId="{87E76528-CCC5-4FB7-AB93-282696CD6032}"/>
          </ac:picMkLst>
        </pc:picChg>
        <pc:picChg chg="add del">
          <ac:chgData name="Marcos Lora Rosa" userId="40065e6e1500b823" providerId="LiveId" clId="{4B99ACF6-B6CD-4389-B94F-717A3D2C70DC}" dt="2019-10-25T22:16:09.819" v="117" actId="478"/>
          <ac:picMkLst>
            <pc:docMk/>
            <pc:sldMk cId="3726061638" sldId="266"/>
            <ac:picMk id="1032" creationId="{2FE77BCC-FE74-4867-A159-328651CDFB5D}"/>
          </ac:picMkLst>
        </pc:picChg>
        <pc:picChg chg="add mod">
          <ac:chgData name="Marcos Lora Rosa" userId="40065e6e1500b823" providerId="LiveId" clId="{4B99ACF6-B6CD-4389-B94F-717A3D2C70DC}" dt="2019-10-25T23:37:05.750" v="234" actId="1076"/>
          <ac:picMkLst>
            <pc:docMk/>
            <pc:sldMk cId="3726061638" sldId="266"/>
            <ac:picMk id="1034" creationId="{7F590F7F-DA9B-407D-A63F-31BBE290B517}"/>
          </ac:picMkLst>
        </pc:picChg>
      </pc:sldChg>
      <pc:sldChg chg="add">
        <pc:chgData name="Marcos Lora Rosa" userId="40065e6e1500b823" providerId="LiveId" clId="{4B99ACF6-B6CD-4389-B94F-717A3D2C70DC}" dt="2019-10-25T22:04:56.841" v="108"/>
        <pc:sldMkLst>
          <pc:docMk/>
          <pc:sldMk cId="1148689855" sldId="267"/>
        </pc:sldMkLst>
      </pc:sldChg>
      <pc:sldChg chg="addSp delSp modSp add">
        <pc:chgData name="Marcos Lora Rosa" userId="40065e6e1500b823" providerId="LiveId" clId="{4B99ACF6-B6CD-4389-B94F-717A3D2C70DC}" dt="2019-10-25T23:05:38.188" v="166" actId="20577"/>
        <pc:sldMkLst>
          <pc:docMk/>
          <pc:sldMk cId="2478039348" sldId="268"/>
        </pc:sldMkLst>
        <pc:spChg chg="del">
          <ac:chgData name="Marcos Lora Rosa" userId="40065e6e1500b823" providerId="LiveId" clId="{4B99ACF6-B6CD-4389-B94F-717A3D2C70DC}" dt="2019-10-25T23:05:32.110" v="153" actId="478"/>
          <ac:spMkLst>
            <pc:docMk/>
            <pc:sldMk cId="2478039348" sldId="268"/>
            <ac:spMk id="2" creationId="{9854F6B1-9A29-47D2-8AA6-EA9FFD02BA9D}"/>
          </ac:spMkLst>
        </pc:spChg>
        <pc:spChg chg="mod">
          <ac:chgData name="Marcos Lora Rosa" userId="40065e6e1500b823" providerId="LiveId" clId="{4B99ACF6-B6CD-4389-B94F-717A3D2C70DC}" dt="2019-10-25T23:05:38.188" v="166" actId="20577"/>
          <ac:spMkLst>
            <pc:docMk/>
            <pc:sldMk cId="2478039348" sldId="268"/>
            <ac:spMk id="3" creationId="{4D6FEFBB-5DFC-4490-BA6A-1BC45DEA5EC8}"/>
          </ac:spMkLst>
        </pc:spChg>
        <pc:picChg chg="add mod">
          <ac:chgData name="Marcos Lora Rosa" userId="40065e6e1500b823" providerId="LiveId" clId="{4B99ACF6-B6CD-4389-B94F-717A3D2C70DC}" dt="2019-10-25T23:05:28.252" v="152" actId="1035"/>
          <ac:picMkLst>
            <pc:docMk/>
            <pc:sldMk cId="2478039348" sldId="268"/>
            <ac:picMk id="4098" creationId="{DA7C5A21-416B-4267-B31F-6ACEC14ED7C8}"/>
          </ac:picMkLst>
        </pc:picChg>
      </pc:sldChg>
      <pc:sldChg chg="addSp add del">
        <pc:chgData name="Marcos Lora Rosa" userId="40065e6e1500b823" providerId="LiveId" clId="{4B99ACF6-B6CD-4389-B94F-717A3D2C70DC}" dt="2019-10-25T23:08:43.636" v="213" actId="47"/>
        <pc:sldMkLst>
          <pc:docMk/>
          <pc:sldMk cId="4219883845" sldId="269"/>
        </pc:sldMkLst>
        <pc:picChg chg="add">
          <ac:chgData name="Marcos Lora Rosa" userId="40065e6e1500b823" providerId="LiveId" clId="{4B99ACF6-B6CD-4389-B94F-717A3D2C70DC}" dt="2019-10-25T23:08:17.464" v="212"/>
          <ac:picMkLst>
            <pc:docMk/>
            <pc:sldMk cId="4219883845" sldId="269"/>
            <ac:picMk id="7170" creationId="{25414171-1FDE-4C74-97F7-F0316AFC4CF4}"/>
          </ac:picMkLst>
        </pc:picChg>
      </pc:sldChg>
      <pc:sldChg chg="addSp delSp modSp add">
        <pc:chgData name="Marcos Lora Rosa" userId="40065e6e1500b823" providerId="LiveId" clId="{4B99ACF6-B6CD-4389-B94F-717A3D2C70DC}" dt="2019-10-25T23:07:26.007" v="210" actId="1076"/>
        <pc:sldMkLst>
          <pc:docMk/>
          <pc:sldMk cId="2075210593" sldId="270"/>
        </pc:sldMkLst>
        <pc:spChg chg="mod">
          <ac:chgData name="Marcos Lora Rosa" userId="40065e6e1500b823" providerId="LiveId" clId="{4B99ACF6-B6CD-4389-B94F-717A3D2C70DC}" dt="2019-10-25T23:07:16.406" v="208" actId="20577"/>
          <ac:spMkLst>
            <pc:docMk/>
            <pc:sldMk cId="2075210593" sldId="270"/>
            <ac:spMk id="3" creationId="{4D6FEFBB-5DFC-4490-BA6A-1BC45DEA5EC8}"/>
          </ac:spMkLst>
        </pc:spChg>
        <pc:picChg chg="del">
          <ac:chgData name="Marcos Lora Rosa" userId="40065e6e1500b823" providerId="LiveId" clId="{4B99ACF6-B6CD-4389-B94F-717A3D2C70DC}" dt="2019-10-25T23:06:03.439" v="168" actId="478"/>
          <ac:picMkLst>
            <pc:docMk/>
            <pc:sldMk cId="2075210593" sldId="270"/>
            <ac:picMk id="4098" creationId="{DA7C5A21-416B-4267-B31F-6ACEC14ED7C8}"/>
          </ac:picMkLst>
        </pc:picChg>
        <pc:picChg chg="add del mod">
          <ac:chgData name="Marcos Lora Rosa" userId="40065e6e1500b823" providerId="LiveId" clId="{4B99ACF6-B6CD-4389-B94F-717A3D2C70DC}" dt="2019-10-25T23:06:45.804" v="192" actId="478"/>
          <ac:picMkLst>
            <pc:docMk/>
            <pc:sldMk cId="2075210593" sldId="270"/>
            <ac:picMk id="5122" creationId="{19BF6A18-9E57-4CF3-AF2B-5081863394E7}"/>
          </ac:picMkLst>
        </pc:picChg>
        <pc:picChg chg="add mod">
          <ac:chgData name="Marcos Lora Rosa" userId="40065e6e1500b823" providerId="LiveId" clId="{4B99ACF6-B6CD-4389-B94F-717A3D2C70DC}" dt="2019-10-25T23:07:26.007" v="210" actId="1076"/>
          <ac:picMkLst>
            <pc:docMk/>
            <pc:sldMk cId="2075210593" sldId="270"/>
            <ac:picMk id="5124" creationId="{9C37227A-0AFA-46EC-BC53-312B10C19ACE}"/>
          </ac:picMkLst>
        </pc:picChg>
      </pc:sldChg>
      <pc:sldChg chg="add">
        <pc:chgData name="Marcos Lora Rosa" userId="40065e6e1500b823" providerId="LiveId" clId="{4B99ACF6-B6CD-4389-B94F-717A3D2C70DC}" dt="2019-10-25T23:06:43.308" v="191"/>
        <pc:sldMkLst>
          <pc:docMk/>
          <pc:sldMk cId="644169586" sldId="271"/>
        </pc:sldMkLst>
      </pc:sldChg>
      <pc:sldChg chg="addSp delSp modSp add del">
        <pc:chgData name="Marcos Lora Rosa" userId="40065e6e1500b823" providerId="LiveId" clId="{4B99ACF6-B6CD-4389-B94F-717A3D2C70DC}" dt="2019-10-25T23:49:34.198" v="289" actId="47"/>
        <pc:sldMkLst>
          <pc:docMk/>
          <pc:sldMk cId="1782223753" sldId="272"/>
        </pc:sldMkLst>
        <pc:spChg chg="del">
          <ac:chgData name="Marcos Lora Rosa" userId="40065e6e1500b823" providerId="LiveId" clId="{4B99ACF6-B6CD-4389-B94F-717A3D2C70DC}" dt="2019-10-25T23:48:56.176" v="270"/>
          <ac:spMkLst>
            <pc:docMk/>
            <pc:sldMk cId="1782223753" sldId="272"/>
            <ac:spMk id="2" creationId="{9854F6B1-9A29-47D2-8AA6-EA9FFD02BA9D}"/>
          </ac:spMkLst>
        </pc:spChg>
        <pc:spChg chg="del">
          <ac:chgData name="Marcos Lora Rosa" userId="40065e6e1500b823" providerId="LiveId" clId="{4B99ACF6-B6CD-4389-B94F-717A3D2C70DC}" dt="2019-10-25T23:48:56.176" v="270"/>
          <ac:spMkLst>
            <pc:docMk/>
            <pc:sldMk cId="1782223753" sldId="272"/>
            <ac:spMk id="3" creationId="{4D6FEFBB-5DFC-4490-BA6A-1BC45DEA5EC8}"/>
          </ac:spMkLst>
        </pc:spChg>
        <pc:spChg chg="add mod">
          <ac:chgData name="Marcos Lora Rosa" userId="40065e6e1500b823" providerId="LiveId" clId="{4B99ACF6-B6CD-4389-B94F-717A3D2C70DC}" dt="2019-10-25T23:49:03.076" v="280" actId="20577"/>
          <ac:spMkLst>
            <pc:docMk/>
            <pc:sldMk cId="1782223753" sldId="272"/>
            <ac:spMk id="4" creationId="{8569EE3A-C97A-4860-A90E-220FD4384035}"/>
          </ac:spMkLst>
        </pc:spChg>
      </pc:sldChg>
      <pc:sldChg chg="addSp delSp modSp add ord">
        <pc:chgData name="Marcos Lora Rosa" userId="40065e6e1500b823" providerId="LiveId" clId="{4B99ACF6-B6CD-4389-B94F-717A3D2C70DC}" dt="2019-10-25T23:41:45.909" v="252"/>
        <pc:sldMkLst>
          <pc:docMk/>
          <pc:sldMk cId="3923734936" sldId="273"/>
        </pc:sldMkLst>
        <pc:spChg chg="del">
          <ac:chgData name="Marcos Lora Rosa" userId="40065e6e1500b823" providerId="LiveId" clId="{4B99ACF6-B6CD-4389-B94F-717A3D2C70DC}" dt="2019-10-25T23:34:17.261" v="224" actId="478"/>
          <ac:spMkLst>
            <pc:docMk/>
            <pc:sldMk cId="3923734936" sldId="273"/>
            <ac:spMk id="2" creationId="{A3F48CD9-7CC9-49E5-BE14-20A2640D40EA}"/>
          </ac:spMkLst>
        </pc:spChg>
        <pc:spChg chg="del">
          <ac:chgData name="Marcos Lora Rosa" userId="40065e6e1500b823" providerId="LiveId" clId="{4B99ACF6-B6CD-4389-B94F-717A3D2C70DC}" dt="2019-10-25T23:34:19.134" v="225" actId="478"/>
          <ac:spMkLst>
            <pc:docMk/>
            <pc:sldMk cId="3923734936" sldId="273"/>
            <ac:spMk id="3" creationId="{995BEA1C-7475-413B-B9AB-F68F2FCE28AE}"/>
          </ac:spMkLst>
        </pc:spChg>
        <pc:picChg chg="add mod">
          <ac:chgData name="Marcos Lora Rosa" userId="40065e6e1500b823" providerId="LiveId" clId="{4B99ACF6-B6CD-4389-B94F-717A3D2C70DC}" dt="2019-10-25T23:38:18.975" v="236" actId="1076"/>
          <ac:picMkLst>
            <pc:docMk/>
            <pc:sldMk cId="3923734936" sldId="273"/>
            <ac:picMk id="5" creationId="{4E585FEE-593C-4437-99EF-F2CCF3F8F62E}"/>
          </ac:picMkLst>
        </pc:picChg>
        <pc:picChg chg="add mod">
          <ac:chgData name="Marcos Lora Rosa" userId="40065e6e1500b823" providerId="LiveId" clId="{4B99ACF6-B6CD-4389-B94F-717A3D2C70DC}" dt="2019-10-25T23:38:18.975" v="236" actId="1076"/>
          <ac:picMkLst>
            <pc:docMk/>
            <pc:sldMk cId="3923734936" sldId="273"/>
            <ac:picMk id="8194" creationId="{C5970914-8DB8-45EA-AD09-4CD4401917C8}"/>
          </ac:picMkLst>
        </pc:picChg>
      </pc:sldChg>
      <pc:sldChg chg="add">
        <pc:chgData name="Marcos Lora Rosa" userId="40065e6e1500b823" providerId="LiveId" clId="{4B99ACF6-B6CD-4389-B94F-717A3D2C70DC}" dt="2019-10-25T23:36:54.375" v="230"/>
        <pc:sldMkLst>
          <pc:docMk/>
          <pc:sldMk cId="1016074307" sldId="274"/>
        </pc:sldMkLst>
      </pc:sldChg>
      <pc:sldChg chg="addSp delSp modSp add ord">
        <pc:chgData name="Marcos Lora Rosa" userId="40065e6e1500b823" providerId="LiveId" clId="{4B99ACF6-B6CD-4389-B94F-717A3D2C70DC}" dt="2019-10-25T23:41:14.633" v="250" actId="1440"/>
        <pc:sldMkLst>
          <pc:docMk/>
          <pc:sldMk cId="3107213134" sldId="275"/>
        </pc:sldMkLst>
        <pc:spChg chg="del">
          <ac:chgData name="Marcos Lora Rosa" userId="40065e6e1500b823" providerId="LiveId" clId="{4B99ACF6-B6CD-4389-B94F-717A3D2C70DC}" dt="2019-10-25T23:40:42.901" v="243" actId="478"/>
          <ac:spMkLst>
            <pc:docMk/>
            <pc:sldMk cId="3107213134" sldId="275"/>
            <ac:spMk id="2" creationId="{6F20504C-C15B-4B85-88CA-781AD4B14DC8}"/>
          </ac:spMkLst>
        </pc:spChg>
        <pc:spChg chg="add del mod">
          <ac:chgData name="Marcos Lora Rosa" userId="40065e6e1500b823" providerId="LiveId" clId="{4B99ACF6-B6CD-4389-B94F-717A3D2C70DC}" dt="2019-10-25T23:40:45.934" v="244" actId="478"/>
          <ac:spMkLst>
            <pc:docMk/>
            <pc:sldMk cId="3107213134" sldId="275"/>
            <ac:spMk id="4" creationId="{59B53DAB-988D-4F7B-8D87-BE8C3E933DDF}"/>
          </ac:spMkLst>
        </pc:spChg>
        <pc:picChg chg="add del mod">
          <ac:chgData name="Marcos Lora Rosa" userId="40065e6e1500b823" providerId="LiveId" clId="{4B99ACF6-B6CD-4389-B94F-717A3D2C70DC}" dt="2019-10-25T23:40:39.982" v="242" actId="478"/>
          <ac:picMkLst>
            <pc:docMk/>
            <pc:sldMk cId="3107213134" sldId="275"/>
            <ac:picMk id="10242" creationId="{95CA0220-F64D-46DA-9E21-FAC65B296235}"/>
          </ac:picMkLst>
        </pc:picChg>
        <pc:picChg chg="add mod">
          <ac:chgData name="Marcos Lora Rosa" userId="40065e6e1500b823" providerId="LiveId" clId="{4B99ACF6-B6CD-4389-B94F-717A3D2C70DC}" dt="2019-10-25T23:41:14.633" v="250" actId="1440"/>
          <ac:picMkLst>
            <pc:docMk/>
            <pc:sldMk cId="3107213134" sldId="275"/>
            <ac:picMk id="10244" creationId="{17691138-0ADC-427B-BF8C-562E8904A2D7}"/>
          </ac:picMkLst>
        </pc:picChg>
      </pc:sldChg>
      <pc:sldChg chg="addSp delSp modSp add">
        <pc:chgData name="Marcos Lora Rosa" userId="40065e6e1500b823" providerId="LiveId" clId="{4B99ACF6-B6CD-4389-B94F-717A3D2C70DC}" dt="2019-10-25T23:43:23.025" v="259" actId="1076"/>
        <pc:sldMkLst>
          <pc:docMk/>
          <pc:sldMk cId="2336390446" sldId="276"/>
        </pc:sldMkLst>
        <pc:picChg chg="del">
          <ac:chgData name="Marcos Lora Rosa" userId="40065e6e1500b823" providerId="LiveId" clId="{4B99ACF6-B6CD-4389-B94F-717A3D2C70DC}" dt="2019-10-25T23:42:48.773" v="254" actId="478"/>
          <ac:picMkLst>
            <pc:docMk/>
            <pc:sldMk cId="2336390446" sldId="276"/>
            <ac:picMk id="1028" creationId="{B70494CD-CFA8-46D2-8036-64E61573073E}"/>
          </ac:picMkLst>
        </pc:picChg>
        <pc:picChg chg="add del">
          <ac:chgData name="Marcos Lora Rosa" userId="40065e6e1500b823" providerId="LiveId" clId="{4B99ACF6-B6CD-4389-B94F-717A3D2C70DC}" dt="2019-10-25T23:43:16.100" v="256" actId="478"/>
          <ac:picMkLst>
            <pc:docMk/>
            <pc:sldMk cId="2336390446" sldId="276"/>
            <ac:picMk id="11266" creationId="{27811155-E8A0-44D5-925E-E78F5C987A18}"/>
          </ac:picMkLst>
        </pc:picChg>
        <pc:picChg chg="add mod">
          <ac:chgData name="Marcos Lora Rosa" userId="40065e6e1500b823" providerId="LiveId" clId="{4B99ACF6-B6CD-4389-B94F-717A3D2C70DC}" dt="2019-10-25T23:43:23.025" v="259" actId="1076"/>
          <ac:picMkLst>
            <pc:docMk/>
            <pc:sldMk cId="2336390446" sldId="276"/>
            <ac:picMk id="11268" creationId="{9BCFD97B-4AD3-4702-A5AF-1160EFB8CF51}"/>
          </ac:picMkLst>
        </pc:picChg>
      </pc:sldChg>
      <pc:sldChg chg="addSp delSp modSp add modTransition">
        <pc:chgData name="Marcos Lora Rosa" userId="40065e6e1500b823" providerId="LiveId" clId="{4B99ACF6-B6CD-4389-B94F-717A3D2C70DC}" dt="2019-10-25T23:46:32.480" v="266" actId="1076"/>
        <pc:sldMkLst>
          <pc:docMk/>
          <pc:sldMk cId="2366112387" sldId="277"/>
        </pc:sldMkLst>
        <pc:spChg chg="del">
          <ac:chgData name="Marcos Lora Rosa" userId="40065e6e1500b823" providerId="LiveId" clId="{4B99ACF6-B6CD-4389-B94F-717A3D2C70DC}" dt="2019-10-25T23:46:16.474" v="264"/>
          <ac:spMkLst>
            <pc:docMk/>
            <pc:sldMk cId="2366112387" sldId="277"/>
            <ac:spMk id="2" creationId="{621B065D-B35C-46FE-850F-ABCC7CD3DDEA}"/>
          </ac:spMkLst>
        </pc:spChg>
        <pc:spChg chg="del">
          <ac:chgData name="Marcos Lora Rosa" userId="40065e6e1500b823" providerId="LiveId" clId="{4B99ACF6-B6CD-4389-B94F-717A3D2C70DC}" dt="2019-10-25T23:46:16.474" v="264"/>
          <ac:spMkLst>
            <pc:docMk/>
            <pc:sldMk cId="2366112387" sldId="277"/>
            <ac:spMk id="3" creationId="{CEDB7552-F699-4672-9A5A-31E117A7FA58}"/>
          </ac:spMkLst>
        </pc:spChg>
        <pc:spChg chg="add del mod">
          <ac:chgData name="Marcos Lora Rosa" userId="40065e6e1500b823" providerId="LiveId" clId="{4B99ACF6-B6CD-4389-B94F-717A3D2C70DC}" dt="2019-10-25T23:46:26.707" v="265"/>
          <ac:spMkLst>
            <pc:docMk/>
            <pc:sldMk cId="2366112387" sldId="277"/>
            <ac:spMk id="4" creationId="{1AC29DF7-F5A1-44E4-B399-05776C542958}"/>
          </ac:spMkLst>
        </pc:spChg>
        <pc:spChg chg="add del mod">
          <ac:chgData name="Marcos Lora Rosa" userId="40065e6e1500b823" providerId="LiveId" clId="{4B99ACF6-B6CD-4389-B94F-717A3D2C70DC}" dt="2019-10-25T23:46:26.707" v="265"/>
          <ac:spMkLst>
            <pc:docMk/>
            <pc:sldMk cId="2366112387" sldId="277"/>
            <ac:spMk id="5" creationId="{6B612D1E-7C2D-433F-8278-C8ED05F8D262}"/>
          </ac:spMkLst>
        </pc:spChg>
        <pc:picChg chg="add mod">
          <ac:chgData name="Marcos Lora Rosa" userId="40065e6e1500b823" providerId="LiveId" clId="{4B99ACF6-B6CD-4389-B94F-717A3D2C70DC}" dt="2019-10-25T23:46:32.480" v="266" actId="1076"/>
          <ac:picMkLst>
            <pc:docMk/>
            <pc:sldMk cId="2366112387" sldId="277"/>
            <ac:picMk id="12290" creationId="{971CF6C7-E46F-40AC-A9A9-0A147A660731}"/>
          </ac:picMkLst>
        </pc:picChg>
      </pc:sldChg>
      <pc:sldChg chg="addSp delSp modSp add">
        <pc:chgData name="Marcos Lora Rosa" userId="40065e6e1500b823" providerId="LiveId" clId="{4B99ACF6-B6CD-4389-B94F-717A3D2C70DC}" dt="2019-10-25T23:49:25.012" v="288" actId="478"/>
        <pc:sldMkLst>
          <pc:docMk/>
          <pc:sldMk cId="4050187273" sldId="278"/>
        </pc:sldMkLst>
        <pc:spChg chg="del">
          <ac:chgData name="Marcos Lora Rosa" userId="40065e6e1500b823" providerId="LiveId" clId="{4B99ACF6-B6CD-4389-B94F-717A3D2C70DC}" dt="2019-10-25T23:49:22.982" v="287" actId="478"/>
          <ac:spMkLst>
            <pc:docMk/>
            <pc:sldMk cId="4050187273" sldId="278"/>
            <ac:spMk id="2" creationId="{9854F6B1-9A29-47D2-8AA6-EA9FFD02BA9D}"/>
          </ac:spMkLst>
        </pc:spChg>
        <pc:spChg chg="del">
          <ac:chgData name="Marcos Lora Rosa" userId="40065e6e1500b823" providerId="LiveId" clId="{4B99ACF6-B6CD-4389-B94F-717A3D2C70DC}" dt="2019-10-25T23:49:25.012" v="288" actId="478"/>
          <ac:spMkLst>
            <pc:docMk/>
            <pc:sldMk cId="4050187273" sldId="278"/>
            <ac:spMk id="3" creationId="{4D6FEFBB-5DFC-4490-BA6A-1BC45DEA5EC8}"/>
          </ac:spMkLst>
        </pc:spChg>
        <pc:picChg chg="add mod">
          <ac:chgData name="Marcos Lora Rosa" userId="40065e6e1500b823" providerId="LiveId" clId="{4B99ACF6-B6CD-4389-B94F-717A3D2C70DC}" dt="2019-10-25T23:49:19.656" v="286" actId="1076"/>
          <ac:picMkLst>
            <pc:docMk/>
            <pc:sldMk cId="4050187273" sldId="278"/>
            <ac:picMk id="13314" creationId="{6E5DB8D1-50B7-4B88-AD41-C89AAAE172BE}"/>
          </ac:picMkLst>
        </pc:picChg>
      </pc:sldChg>
      <pc:sldChg chg="addSp delSp modSp add">
        <pc:chgData name="Marcos Lora Rosa" userId="40065e6e1500b823" providerId="LiveId" clId="{4B99ACF6-B6CD-4389-B94F-717A3D2C70DC}" dt="2019-10-26T05:57:53.930" v="327" actId="20577"/>
        <pc:sldMkLst>
          <pc:docMk/>
          <pc:sldMk cId="302184696" sldId="279"/>
        </pc:sldMkLst>
        <pc:spChg chg="add mod">
          <ac:chgData name="Marcos Lora Rosa" userId="40065e6e1500b823" providerId="LiveId" clId="{4B99ACF6-B6CD-4389-B94F-717A3D2C70DC}" dt="2019-10-26T05:57:53.930" v="327" actId="20577"/>
          <ac:spMkLst>
            <pc:docMk/>
            <pc:sldMk cId="302184696" sldId="279"/>
            <ac:spMk id="6" creationId="{A351BB4A-43DB-44C4-88D8-51B615DB784B}"/>
          </ac:spMkLst>
        </pc:spChg>
        <pc:picChg chg="del">
          <ac:chgData name="Marcos Lora Rosa" userId="40065e6e1500b823" providerId="LiveId" clId="{4B99ACF6-B6CD-4389-B94F-717A3D2C70DC}" dt="2019-10-25T23:50:24.740" v="291" actId="478"/>
          <ac:picMkLst>
            <pc:docMk/>
            <pc:sldMk cId="302184696" sldId="279"/>
            <ac:picMk id="13314" creationId="{6E5DB8D1-50B7-4B88-AD41-C89AAAE172BE}"/>
          </ac:picMkLst>
        </pc:picChg>
        <pc:picChg chg="add del">
          <ac:chgData name="Marcos Lora Rosa" userId="40065e6e1500b823" providerId="LiveId" clId="{4B99ACF6-B6CD-4389-B94F-717A3D2C70DC}" dt="2019-10-25T23:51:10.436" v="294" actId="478"/>
          <ac:picMkLst>
            <pc:docMk/>
            <pc:sldMk cId="302184696" sldId="279"/>
            <ac:picMk id="14338" creationId="{F152D935-2AF0-4318-A7DB-E704734506B7}"/>
          </ac:picMkLst>
        </pc:picChg>
        <pc:picChg chg="add del mod">
          <ac:chgData name="Marcos Lora Rosa" userId="40065e6e1500b823" providerId="LiveId" clId="{4B99ACF6-B6CD-4389-B94F-717A3D2C70DC}" dt="2019-10-25T23:52:32.805" v="299" actId="478"/>
          <ac:picMkLst>
            <pc:docMk/>
            <pc:sldMk cId="302184696" sldId="279"/>
            <ac:picMk id="14340" creationId="{6C404038-4258-4BB4-BF05-FCC52A5109A6}"/>
          </ac:picMkLst>
        </pc:picChg>
        <pc:picChg chg="add del mod">
          <ac:chgData name="Marcos Lora Rosa" userId="40065e6e1500b823" providerId="LiveId" clId="{4B99ACF6-B6CD-4389-B94F-717A3D2C70DC}" dt="2019-10-26T05:55:37.170" v="304" actId="478"/>
          <ac:picMkLst>
            <pc:docMk/>
            <pc:sldMk cId="302184696" sldId="279"/>
            <ac:picMk id="14342" creationId="{C614C911-E302-4EAA-BD93-60B617CE2AF4}"/>
          </ac:picMkLst>
        </pc:picChg>
      </pc:sldChg>
      <pc:sldChg chg="addSp delSp modSp add ord">
        <pc:chgData name="Marcos Lora Rosa" userId="40065e6e1500b823" providerId="LiveId" clId="{4B99ACF6-B6CD-4389-B94F-717A3D2C70DC}" dt="2019-10-26T05:58:53.762" v="363"/>
        <pc:sldMkLst>
          <pc:docMk/>
          <pc:sldMk cId="3426093702" sldId="280"/>
        </pc:sldMkLst>
        <pc:spChg chg="add mod">
          <ac:chgData name="Marcos Lora Rosa" userId="40065e6e1500b823" providerId="LiveId" clId="{4B99ACF6-B6CD-4389-B94F-717A3D2C70DC}" dt="2019-10-26T05:58:13.984" v="345" actId="20577"/>
          <ac:spMkLst>
            <pc:docMk/>
            <pc:sldMk cId="3426093702" sldId="280"/>
            <ac:spMk id="4" creationId="{97632C88-F0B3-4FA2-B92F-9A3CF0AE9CC5}"/>
          </ac:spMkLst>
        </pc:spChg>
        <pc:picChg chg="del">
          <ac:chgData name="Marcos Lora Rosa" userId="40065e6e1500b823" providerId="LiveId" clId="{4B99ACF6-B6CD-4389-B94F-717A3D2C70DC}" dt="2019-10-26T05:55:40.456" v="305" actId="478"/>
          <ac:picMkLst>
            <pc:docMk/>
            <pc:sldMk cId="3426093702" sldId="280"/>
            <ac:picMk id="14342" creationId="{C614C911-E302-4EAA-BD93-60B617CE2AF4}"/>
          </ac:picMkLst>
        </pc:picChg>
        <pc:picChg chg="add mod">
          <ac:chgData name="Marcos Lora Rosa" userId="40065e6e1500b823" providerId="LiveId" clId="{4B99ACF6-B6CD-4389-B94F-717A3D2C70DC}" dt="2019-10-26T05:56:05.180" v="308" actId="1076"/>
          <ac:picMkLst>
            <pc:docMk/>
            <pc:sldMk cId="3426093702" sldId="280"/>
            <ac:picMk id="15362" creationId="{B1815C55-0D4F-4298-BE77-B618E6D40698}"/>
          </ac:picMkLst>
        </pc:picChg>
      </pc:sldChg>
      <pc:sldChg chg="addSp delSp modSp add">
        <pc:chgData name="Marcos Lora Rosa" userId="40065e6e1500b823" providerId="LiveId" clId="{4B99ACF6-B6CD-4389-B94F-717A3D2C70DC}" dt="2019-10-26T05:59:06.610" v="366" actId="20577"/>
        <pc:sldMkLst>
          <pc:docMk/>
          <pc:sldMk cId="2421980541" sldId="281"/>
        </pc:sldMkLst>
        <pc:spChg chg="add mod">
          <ac:chgData name="Marcos Lora Rosa" userId="40065e6e1500b823" providerId="LiveId" clId="{4B99ACF6-B6CD-4389-B94F-717A3D2C70DC}" dt="2019-10-26T05:59:06.610" v="366" actId="20577"/>
          <ac:spMkLst>
            <pc:docMk/>
            <pc:sldMk cId="2421980541" sldId="281"/>
            <ac:spMk id="4" creationId="{3921C9F1-92AB-4540-83BF-C98107F85D8F}"/>
          </ac:spMkLst>
        </pc:spChg>
        <pc:picChg chg="del">
          <ac:chgData name="Marcos Lora Rosa" userId="40065e6e1500b823" providerId="LiveId" clId="{4B99ACF6-B6CD-4389-B94F-717A3D2C70DC}" dt="2019-10-26T05:57:15.476" v="310" actId="478"/>
          <ac:picMkLst>
            <pc:docMk/>
            <pc:sldMk cId="2421980541" sldId="281"/>
            <ac:picMk id="15362" creationId="{B1815C55-0D4F-4298-BE77-B618E6D40698}"/>
          </ac:picMkLst>
        </pc:picChg>
        <pc:picChg chg="add mod">
          <ac:chgData name="Marcos Lora Rosa" userId="40065e6e1500b823" providerId="LiveId" clId="{4B99ACF6-B6CD-4389-B94F-717A3D2C70DC}" dt="2019-10-26T05:59:04.187" v="365" actId="1076"/>
          <ac:picMkLst>
            <pc:docMk/>
            <pc:sldMk cId="2421980541" sldId="281"/>
            <ac:picMk id="16386" creationId="{45CE4CB6-166B-4C5A-85CE-1A59688D273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4456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414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016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31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88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52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338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729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304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5464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873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87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68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047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emf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6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7.xml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8.xml"/><Relationship Id="rId4" Type="http://schemas.openxmlformats.org/officeDocument/2006/relationships/image" Target="../media/image9.svg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customXml" Target="../../customXml/item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7401464" y="5855677"/>
            <a:ext cx="4046121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Barcelona</a:t>
            </a: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C29070-1FD3-47A5-811F-38481046D8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13"/>
            <a:ext cx="12192000" cy="6778487"/>
          </a:xfrm>
          <a:prstGeom prst="rect">
            <a:avLst/>
          </a:prstGeom>
        </p:spPr>
      </p:pic>
      <p:pic>
        <p:nvPicPr>
          <p:cNvPr id="19" name="Picture 18" hidden="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/>
        </p:nvSpPr>
        <p:spPr>
          <a:xfrm>
            <a:off x="7401464" y="5855677"/>
            <a:ext cx="4046121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Barcelona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D4AFCF-8547-40E5-BCB4-28FF5D8519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8125"/>
            <a:ext cx="12192000" cy="6381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12FA2B-9B72-4B41-892E-DF188F2AFD76}"/>
              </a:ext>
            </a:extLst>
          </p:cNvPr>
          <p:cNvSpPr txBox="1"/>
          <p:nvPr userDrawn="1"/>
        </p:nvSpPr>
        <p:spPr>
          <a:xfrm>
            <a:off x="7401464" y="5855677"/>
            <a:ext cx="4046121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Barcelona</a:t>
            </a:r>
          </a:p>
        </p:txBody>
      </p:sp>
    </p:spTree>
    <p:extLst>
      <p:ext uri="{BB962C8B-B14F-4D97-AF65-F5344CB8AC3E}">
        <p14:creationId xmlns:p14="http://schemas.microsoft.com/office/powerpoint/2010/main" val="3716913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F4CC5636-404B-4D54-813F-C984B68566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CB2C1A4C-992F-4C82-8B35-A7814DFC672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77E169-C6A9-4AD7-AA4C-5D73E7CC2EE1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A4870F0-9115-41A7-8FF8-6B476996C22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209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06346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578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2371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sp>
        <p:nvSpPr>
          <p:cNvPr id="12" name="Rectángulo 2">
            <a:extLst>
              <a:ext uri="{FF2B5EF4-FFF2-40B4-BE49-F238E27FC236}">
                <a16:creationId xmlns:a16="http://schemas.microsoft.com/office/drawing/2014/main" id="{73CB6C71-09E8-4EC7-A61B-C7F3B62D2EC1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2"/>
                </a:solidFill>
              </a:rPr>
              <a:t>#</a:t>
            </a:r>
            <a:r>
              <a:rPr lang="es-ES" sz="2800" b="1" u="none" dirty="0" err="1">
                <a:solidFill>
                  <a:schemeClr val="tx2"/>
                </a:solidFill>
              </a:rPr>
              <a:t>NetConfBcn</a:t>
            </a:r>
            <a:endParaRPr lang="en-US" sz="2800" b="1" u="none" dirty="0">
              <a:solidFill>
                <a:schemeClr val="tx2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5B525EE-F7AF-4E2E-8D8D-5875242BC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3E25A0E-D015-41F0-B52D-FCDAAE74A314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57A4A87-225D-414C-9A60-CFDD67A44D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EE914D1-3C17-4172-B9EF-1D977CFE3F38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8239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3" name="Rectángulo 2">
            <a:extLst>
              <a:ext uri="{FF2B5EF4-FFF2-40B4-BE49-F238E27FC236}">
                <a16:creationId xmlns:a16="http://schemas.microsoft.com/office/drawing/2014/main" id="{6ADD93EB-9E26-4FAB-A574-64DC0908D854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2"/>
                </a:solidFill>
              </a:rPr>
              <a:t>#</a:t>
            </a:r>
            <a:r>
              <a:rPr lang="es-ES" sz="2800" b="1" u="none" dirty="0" err="1">
                <a:solidFill>
                  <a:schemeClr val="tx2"/>
                </a:solidFill>
              </a:rPr>
              <a:t>NetConfBcn</a:t>
            </a:r>
            <a:endParaRPr lang="en-US" sz="2800" b="1" u="none" dirty="0">
              <a:solidFill>
                <a:schemeClr val="tx2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9302C1-ADE8-4ECE-A5FB-126272E18317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BBDB4DA-FA10-48E8-B1C2-6BB20FF5C3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0C7DBC-1AE1-40AA-97C7-DE3A1833EC9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69C7B48B-114B-41B4-BDB7-E90FA20D21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1771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sp>
        <p:nvSpPr>
          <p:cNvPr id="9" name="Rectángulo 2">
            <a:extLst>
              <a:ext uri="{FF2B5EF4-FFF2-40B4-BE49-F238E27FC236}">
                <a16:creationId xmlns:a16="http://schemas.microsoft.com/office/drawing/2014/main" id="{1920815F-9AE5-4C4D-9E87-F73E7A7E0921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2"/>
                </a:solidFill>
              </a:rPr>
              <a:t>#</a:t>
            </a:r>
            <a:r>
              <a:rPr lang="es-ES" sz="2800" b="1" u="none" dirty="0" err="1">
                <a:solidFill>
                  <a:schemeClr val="tx2"/>
                </a:solidFill>
              </a:rPr>
              <a:t>NetConfBcn</a:t>
            </a:r>
            <a:endParaRPr lang="en-US" sz="2800" b="1" u="none" dirty="0">
              <a:solidFill>
                <a:schemeClr val="tx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16C8BED-8545-4D83-8497-A521F376CC9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C2CE3C-8EBC-49F9-9686-11C6F12AA5A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5D634E-6732-4875-A547-3980EBF309CA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39937564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846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890384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8108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3DB83D-D629-41F1-A716-A8231565964C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909151669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7" name="Rectángulo 2">
            <a:extLst>
              <a:ext uri="{FF2B5EF4-FFF2-40B4-BE49-F238E27FC236}">
                <a16:creationId xmlns:a16="http://schemas.microsoft.com/office/drawing/2014/main" id="{8D4A2C7F-D78A-4A79-8105-D30F06827021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bg1"/>
                </a:solidFill>
              </a:rPr>
              <a:t>#</a:t>
            </a:r>
            <a:r>
              <a:rPr lang="es-ES" sz="2800" b="1" u="none" dirty="0" err="1">
                <a:solidFill>
                  <a:schemeClr val="bg1"/>
                </a:solidFill>
              </a:rPr>
              <a:t>NetConfBcn</a:t>
            </a:r>
            <a:endParaRPr lang="en-US" sz="2800" b="1" u="none" dirty="0">
              <a:solidFill>
                <a:schemeClr val="bg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DDE686A-A970-4743-859D-907B321C2C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1310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2">
            <a:extLst>
              <a:ext uri="{FF2B5EF4-FFF2-40B4-BE49-F238E27FC236}">
                <a16:creationId xmlns:a16="http://schemas.microsoft.com/office/drawing/2014/main" id="{9975DA80-B06D-4884-A0E1-EA93D9A214B3}"/>
              </a:ext>
            </a:extLst>
          </p:cNvPr>
          <p:cNvSpPr/>
          <p:nvPr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bg1"/>
                </a:solidFill>
              </a:rPr>
              <a:t>#</a:t>
            </a:r>
            <a:r>
              <a:rPr lang="es-ES" sz="2800" b="1" u="none" dirty="0" err="1">
                <a:solidFill>
                  <a:schemeClr val="bg1"/>
                </a:solidFill>
              </a:rPr>
              <a:t>NetConfBcn</a:t>
            </a:r>
            <a:endParaRPr lang="en-US" sz="2800" b="1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8573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279391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image" Target="../media/image12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customXml" Target="../../customXml/item4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2" r:id="rId6"/>
    <p:sldLayoutId id="2147483723" r:id="rId7"/>
    <p:sldLayoutId id="2147483725" r:id="rId8"/>
    <p:sldLayoutId id="2147483711" r:id="rId9"/>
    <p:sldLayoutId id="2147483714" r:id="rId10"/>
    <p:sldLayoutId id="2147483752" r:id="rId11"/>
    <p:sldLayoutId id="2147483753" r:id="rId12"/>
    <p:sldLayoutId id="2147483728" r:id="rId13"/>
    <p:sldLayoutId id="2147483726" r:id="rId14"/>
    <p:sldLayoutId id="2147483754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3" name="Rectángulo 2">
            <a:extLst>
              <a:ext uri="{FF2B5EF4-FFF2-40B4-BE49-F238E27FC236}">
                <a16:creationId xmlns:a16="http://schemas.microsoft.com/office/drawing/2014/main" id="{5DA98128-9C1D-463D-8877-1B413B91F12C}"/>
              </a:ext>
            </a:extLst>
          </p:cNvPr>
          <p:cNvSpPr/>
          <p:nvPr>
            <p:custDataLst>
              <p:custData r:id="rId17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37739E-2021-475C-A977-1D48F8C4C5D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139" y="5849813"/>
            <a:ext cx="3377477" cy="89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8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enario architecture with web app and service">
            <a:extLst>
              <a:ext uri="{FF2B5EF4-FFF2-40B4-BE49-F238E27FC236}">
                <a16:creationId xmlns:a16="http://schemas.microsoft.com/office/drawing/2014/main" id="{3B030EFF-EE69-4550-B6AA-87B38B6CB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088" y="877329"/>
            <a:ext cx="7575824" cy="448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68985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ML.Net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es?</a:t>
            </a:r>
          </a:p>
        </p:txBody>
      </p:sp>
      <p:pic>
        <p:nvPicPr>
          <p:cNvPr id="3074" name="Picture 2" descr="ML.NET 1.0 Architecture diagram">
            <a:extLst>
              <a:ext uri="{FF2B5EF4-FFF2-40B4-BE49-F238E27FC236}">
                <a16:creationId xmlns:a16="http://schemas.microsoft.com/office/drawing/2014/main" id="{8E5F4DB1-B65E-4D2F-B9A6-A7B9A7D9A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426" y="1189176"/>
            <a:ext cx="8690661" cy="49627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786155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Arquitecturas</a:t>
            </a:r>
            <a:endParaRPr lang="en-US" dirty="0"/>
          </a:p>
        </p:txBody>
      </p:sp>
      <p:pic>
        <p:nvPicPr>
          <p:cNvPr id="4098" name="Picture 2" descr="Application Architecture diagram">
            <a:extLst>
              <a:ext uri="{FF2B5EF4-FFF2-40B4-BE49-F238E27FC236}">
                <a16:creationId xmlns:a16="http://schemas.microsoft.com/office/drawing/2014/main" id="{DA7C5A21-416B-4267-B31F-6ACEC14ED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378" y="1127391"/>
            <a:ext cx="6922530" cy="52493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0393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Componentes</a:t>
            </a:r>
            <a:endParaRPr lang="en-US" dirty="0"/>
          </a:p>
        </p:txBody>
      </p:sp>
      <p:pic>
        <p:nvPicPr>
          <p:cNvPr id="5124" name="Picture 4" descr="alt text">
            <a:extLst>
              <a:ext uri="{FF2B5EF4-FFF2-40B4-BE49-F238E27FC236}">
                <a16:creationId xmlns:a16="http://schemas.microsoft.com/office/drawing/2014/main" id="{9C37227A-0AFA-46EC-BC53-312B10C19A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22"/>
          <a:stretch/>
        </p:blipFill>
        <p:spPr bwMode="auto">
          <a:xfrm>
            <a:off x="1507524" y="1189176"/>
            <a:ext cx="9497970" cy="47657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21059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Productos</a:t>
            </a:r>
            <a:endParaRPr lang="en-US" dirty="0"/>
          </a:p>
        </p:txBody>
      </p:sp>
      <p:pic>
        <p:nvPicPr>
          <p:cNvPr id="5122" name="Picture 2" descr="alt text">
            <a:extLst>
              <a:ext uri="{FF2B5EF4-FFF2-40B4-BE49-F238E27FC236}">
                <a16:creationId xmlns:a16="http://schemas.microsoft.com/office/drawing/2014/main" id="{19BF6A18-9E57-4CF3-AF2B-508186339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499" y="1814190"/>
            <a:ext cx="6158808" cy="3229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16958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6E5DB8D1-50B7-4B88-AD41-C89AAAE17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552" y="468683"/>
            <a:ext cx="5873578" cy="489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18727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2" name="Picture 6">
            <a:extLst>
              <a:ext uri="{FF2B5EF4-FFF2-40B4-BE49-F238E27FC236}">
                <a16:creationId xmlns:a16="http://schemas.microsoft.com/office/drawing/2014/main" id="{C614C911-E302-4EAA-BD93-60B617CE2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372115"/>
            <a:ext cx="8572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A351BB4A-43DB-44C4-88D8-51B615DB7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0218469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45CE4CB6-166B-4C5A-85CE-1A59688D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396" y="1041913"/>
            <a:ext cx="6879452" cy="4774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3921C9F1-92AB-4540-83BF-C98107F85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242198054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B1815C55-0D4F-4298-BE77-B618E6D40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78"/>
          <a:stretch/>
        </p:blipFill>
        <p:spPr bwMode="auto">
          <a:xfrm>
            <a:off x="1672281" y="1618735"/>
            <a:ext cx="9144000" cy="3270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2">
            <a:extLst>
              <a:ext uri="{FF2B5EF4-FFF2-40B4-BE49-F238E27FC236}">
                <a16:creationId xmlns:a16="http://schemas.microsoft.com/office/drawing/2014/main" id="{97632C88-F0B3-4FA2-B92F-9A3CF0AE9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34260937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1A1980-5616-485A-9CE1-AD16A069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3" y="374201"/>
            <a:ext cx="3240000" cy="1334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5F8FD-3F09-4034-AFC7-E5F2F9E1D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09" y="501690"/>
            <a:ext cx="3240000" cy="1073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2417A3-33E2-4F49-A89D-9A37E1FD9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13" y="5170988"/>
            <a:ext cx="1440000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DC3314-0AC3-4AFE-A4FA-4E02A6ABE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958" y="811782"/>
            <a:ext cx="3240000" cy="4535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2CE1AE-08EE-48CA-BB7C-4FA246BEE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70" y="1138678"/>
            <a:ext cx="3240000" cy="32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BF65CF-3EE3-43E9-8229-9054EF38DC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32" y="2258663"/>
            <a:ext cx="3240000" cy="13439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0A6C4E-919C-4CCE-905C-6DC982DC34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13" y="2052600"/>
            <a:ext cx="1620000" cy="1756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5872FD-4E19-4CDD-AAF9-4592E3E50B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13" y="4009957"/>
            <a:ext cx="3240000" cy="11591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3190B1-6274-47EB-8330-2BFA7F35AA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70" y="4118812"/>
            <a:ext cx="3600000" cy="941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1F0B12-5541-4374-9BBC-29D2BCC814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32" y="4282734"/>
            <a:ext cx="3240000" cy="6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1A1980-5616-485A-9CE1-AD16A06953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3" y="374201"/>
            <a:ext cx="3240000" cy="13344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85F8FD-3F09-4034-AFC7-E5F2F9E1D8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809" y="501690"/>
            <a:ext cx="3240000" cy="1073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2417A3-33E2-4F49-A89D-9A37E1FD9A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13" y="5170988"/>
            <a:ext cx="1440000" cy="14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7DC3314-0AC3-4AFE-A4FA-4E02A6ABEC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6958" y="811782"/>
            <a:ext cx="3240000" cy="4535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2CE1AE-08EE-48CA-BB7C-4FA246BEEC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70" y="1138678"/>
            <a:ext cx="3240000" cy="324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BF65CF-3EE3-43E9-8229-9054EF38DC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32" y="2258663"/>
            <a:ext cx="3240000" cy="13439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0A6C4E-919C-4CCE-905C-6DC982DC34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913" y="2052600"/>
            <a:ext cx="1620000" cy="17560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85872FD-4E19-4CDD-AAF9-4592E3E50B2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913" y="4009957"/>
            <a:ext cx="3240000" cy="115911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F3190B1-6274-47EB-8330-2BFA7F35AA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70" y="4118812"/>
            <a:ext cx="3600000" cy="9414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31F0B12-5541-4374-9BBC-29D2BCC814D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32" y="4282734"/>
            <a:ext cx="3240000" cy="61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65800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6533-B68A-443A-B21A-53F8CA2E4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Implulsemos</a:t>
            </a:r>
            <a:r>
              <a:rPr lang="en-GB" dirty="0"/>
              <a:t> las </a:t>
            </a:r>
            <a:r>
              <a:rPr lang="en-GB" dirty="0" err="1"/>
              <a:t>compras</a:t>
            </a:r>
            <a:r>
              <a:rPr lang="en-GB" dirty="0"/>
              <a:t> de un e-Commerce con </a:t>
            </a:r>
            <a:r>
              <a:rPr lang="en-GB" dirty="0" err="1"/>
              <a:t>ML.Net</a:t>
            </a:r>
            <a:r>
              <a:rPr lang="en-GB" dirty="0"/>
              <a:t> y </a:t>
            </a:r>
            <a:r>
              <a:rPr lang="en-GB" dirty="0" err="1"/>
              <a:t>Tensorflow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7EF06E-53B0-4CD3-B5BD-0197C8E3079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Marcos Lora Rosa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418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4" name="Picture 4">
            <a:extLst>
              <a:ext uri="{FF2B5EF4-FFF2-40B4-BE49-F238E27FC236}">
                <a16:creationId xmlns:a16="http://schemas.microsoft.com/office/drawing/2014/main" id="{17691138-0ADC-427B-BF8C-562E8904A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12" y="813487"/>
            <a:ext cx="9808175" cy="5231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72131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>
            <a:extLst>
              <a:ext uri="{FF2B5EF4-FFF2-40B4-BE49-F238E27FC236}">
                <a16:creationId xmlns:a16="http://schemas.microsoft.com/office/drawing/2014/main" id="{7F590F7F-DA9B-407D-A63F-31BBE290B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784" y="444844"/>
            <a:ext cx="6886832" cy="645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06163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B70494CD-CFA8-46D2-8036-64E615730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319" y="1402492"/>
            <a:ext cx="7205362" cy="405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07430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8" name="Picture 4">
            <a:extLst>
              <a:ext uri="{FF2B5EF4-FFF2-40B4-BE49-F238E27FC236}">
                <a16:creationId xmlns:a16="http://schemas.microsoft.com/office/drawing/2014/main" id="{9BCFD97B-4AD3-4702-A5AF-1160EFB8C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393" y="2408344"/>
            <a:ext cx="8857214" cy="204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3904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alimentos, laptop, computadora, señal&#10;&#10;Descripción generada automáticamente">
            <a:extLst>
              <a:ext uri="{FF2B5EF4-FFF2-40B4-BE49-F238E27FC236}">
                <a16:creationId xmlns:a16="http://schemas.microsoft.com/office/drawing/2014/main" id="{4E585FEE-593C-4437-99EF-F2CCF3F8F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005" y="2024964"/>
            <a:ext cx="3810000" cy="2857500"/>
          </a:xfrm>
          <a:prstGeom prst="rect">
            <a:avLst/>
          </a:prstGeom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C5970914-8DB8-45EA-AD09-4CD4401917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307" y="2598266"/>
            <a:ext cx="3381375" cy="135255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73493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Imagen relacionada">
            <a:extLst>
              <a:ext uri="{FF2B5EF4-FFF2-40B4-BE49-F238E27FC236}">
                <a16:creationId xmlns:a16="http://schemas.microsoft.com/office/drawing/2014/main" id="{971CF6C7-E46F-40AC-A9A9-0A147A660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848" y="421983"/>
            <a:ext cx="8600303" cy="5786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11238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1_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DotnetConf2019_PresentationTemplate_Barcelona.potx" id="{B20ACAB6-4633-4359-82DB-CAC97229B46A}" vid="{89FF618A-52B6-4150-B81C-03B037371C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5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6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7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8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9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Props1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3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12464EA5-3182-44AF-BA4D-9A77160AB2A4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E6900698-3773-489C-87DF-EAB50526186F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1C8316FD-D281-470D-8E12-EB54769FE00D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9D79F10B-3337-4E2C-A65B-4CE982CBD0EE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50D29660-78D2-4C14-ABA4-2AA65CABC2D0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D90805E3-47F4-487B-B918-9713D3F1022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3219</TotalTime>
  <Words>50</Words>
  <Application>Microsoft Office PowerPoint</Application>
  <PresentationFormat>Panorámica</PresentationFormat>
  <Paragraphs>29</Paragraphs>
  <Slides>21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Arial</vt:lpstr>
      <vt:lpstr>Calibri</vt:lpstr>
      <vt:lpstr>Consolas</vt:lpstr>
      <vt:lpstr>Segoe UI</vt:lpstr>
      <vt:lpstr>Segoe UI Light</vt:lpstr>
      <vt:lpstr>Wingdings</vt:lpstr>
      <vt:lpstr>Dotnet_Template</vt:lpstr>
      <vt:lpstr>1_Dotnet_Template</vt:lpstr>
      <vt:lpstr>Presentación de PowerPoint</vt:lpstr>
      <vt:lpstr>Presentación de PowerPoint</vt:lpstr>
      <vt:lpstr>Implulsemos las compras de un e-Commerce con ML.Net y Tensorflow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ML.Net</vt:lpstr>
      <vt:lpstr>¿Qué es?</vt:lpstr>
      <vt:lpstr>Arquitecturas</vt:lpstr>
      <vt:lpstr>Componentes</vt:lpstr>
      <vt:lpstr>Productos</vt:lpstr>
      <vt:lpstr>Presentación de PowerPoint</vt:lpstr>
      <vt:lpstr>Deep Learning</vt:lpstr>
      <vt:lpstr>Transfer Learning</vt:lpstr>
      <vt:lpstr>Transfer Learning</vt:lpstr>
      <vt:lpstr>Demo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Marcos Lora Rosa</cp:lastModifiedBy>
  <cp:revision>12</cp:revision>
  <dcterms:created xsi:type="dcterms:W3CDTF">2018-01-09T22:22:16Z</dcterms:created>
  <dcterms:modified xsi:type="dcterms:W3CDTF">2019-10-26T05:59:16Z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</Properties>
</file>